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CA4DE-B975-4AEE-8005-310733DB72AA}" type="datetimeFigureOut">
              <a:rPr lang="pt-BR" smtClean="0"/>
              <a:t>25/02/2010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F5DF5-5594-4DCC-9407-2815C3242D8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CA4DE-B975-4AEE-8005-310733DB72AA}" type="datetimeFigureOut">
              <a:rPr lang="pt-BR" smtClean="0"/>
              <a:t>25/02/2010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F5DF5-5594-4DCC-9407-2815C3242D8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CA4DE-B975-4AEE-8005-310733DB72AA}" type="datetimeFigureOut">
              <a:rPr lang="pt-BR" smtClean="0"/>
              <a:t>25/02/2010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F5DF5-5594-4DCC-9407-2815C3242D8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CA4DE-B975-4AEE-8005-310733DB72AA}" type="datetimeFigureOut">
              <a:rPr lang="pt-BR" smtClean="0"/>
              <a:t>25/02/2010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F5DF5-5594-4DCC-9407-2815C3242D8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CA4DE-B975-4AEE-8005-310733DB72AA}" type="datetimeFigureOut">
              <a:rPr lang="pt-BR" smtClean="0"/>
              <a:t>25/02/2010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F5DF5-5594-4DCC-9407-2815C3242D8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CA4DE-B975-4AEE-8005-310733DB72AA}" type="datetimeFigureOut">
              <a:rPr lang="pt-BR" smtClean="0"/>
              <a:t>25/02/2010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F5DF5-5594-4DCC-9407-2815C3242D8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CA4DE-B975-4AEE-8005-310733DB72AA}" type="datetimeFigureOut">
              <a:rPr lang="pt-BR" smtClean="0"/>
              <a:t>25/02/2010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F5DF5-5594-4DCC-9407-2815C3242D8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CA4DE-B975-4AEE-8005-310733DB72AA}" type="datetimeFigureOut">
              <a:rPr lang="pt-BR" smtClean="0"/>
              <a:t>25/02/2010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F5DF5-5594-4DCC-9407-2815C3242D8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CA4DE-B975-4AEE-8005-310733DB72AA}" type="datetimeFigureOut">
              <a:rPr lang="pt-BR" smtClean="0"/>
              <a:t>25/02/2010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F5DF5-5594-4DCC-9407-2815C3242D8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CA4DE-B975-4AEE-8005-310733DB72AA}" type="datetimeFigureOut">
              <a:rPr lang="pt-BR" smtClean="0"/>
              <a:t>25/02/2010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F5DF5-5594-4DCC-9407-2815C3242D8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CA4DE-B975-4AEE-8005-310733DB72AA}" type="datetimeFigureOut">
              <a:rPr lang="pt-BR" smtClean="0"/>
              <a:t>25/02/2010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F5DF5-5594-4DCC-9407-2815C3242D8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CA4DE-B975-4AEE-8005-310733DB72AA}" type="datetimeFigureOut">
              <a:rPr lang="pt-BR" smtClean="0"/>
              <a:t>25/02/2010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F5DF5-5594-4DCC-9407-2815C3242D8C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upo 54"/>
          <p:cNvGrpSpPr/>
          <p:nvPr/>
        </p:nvGrpSpPr>
        <p:grpSpPr>
          <a:xfrm>
            <a:off x="0" y="785794"/>
            <a:ext cx="8924910" cy="3714776"/>
            <a:chOff x="0" y="785794"/>
            <a:chExt cx="8924910" cy="3714776"/>
          </a:xfrm>
        </p:grpSpPr>
        <p:grpSp>
          <p:nvGrpSpPr>
            <p:cNvPr id="19" name="Grupo 18"/>
            <p:cNvGrpSpPr/>
            <p:nvPr/>
          </p:nvGrpSpPr>
          <p:grpSpPr>
            <a:xfrm>
              <a:off x="0" y="928670"/>
              <a:ext cx="6143636" cy="3571900"/>
              <a:chOff x="1000100" y="1273718"/>
              <a:chExt cx="5786478" cy="3238994"/>
            </a:xfrm>
          </p:grpSpPr>
          <p:grpSp>
            <p:nvGrpSpPr>
              <p:cNvPr id="11" name="Grupo 10"/>
              <p:cNvGrpSpPr/>
              <p:nvPr/>
            </p:nvGrpSpPr>
            <p:grpSpPr>
              <a:xfrm>
                <a:off x="1714480" y="1285860"/>
                <a:ext cx="5000660" cy="2857520"/>
                <a:chOff x="1714480" y="1285860"/>
                <a:chExt cx="5000660" cy="2857520"/>
              </a:xfrm>
            </p:grpSpPr>
            <p:sp>
              <p:nvSpPr>
                <p:cNvPr id="4" name="Retângulo 3"/>
                <p:cNvSpPr/>
                <p:nvPr/>
              </p:nvSpPr>
              <p:spPr>
                <a:xfrm>
                  <a:off x="1714480" y="1285860"/>
                  <a:ext cx="5000660" cy="285752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cxnSp>
              <p:nvCxnSpPr>
                <p:cNvPr id="6" name="Conector reto 5"/>
                <p:cNvCxnSpPr>
                  <a:stCxn id="4" idx="0"/>
                  <a:endCxn id="4" idx="2"/>
                </p:cNvCxnSpPr>
                <p:nvPr/>
              </p:nvCxnSpPr>
              <p:spPr>
                <a:xfrm rot="16200000" flipH="1">
                  <a:off x="2786050" y="2714620"/>
                  <a:ext cx="285752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Conector reto 7"/>
                <p:cNvCxnSpPr/>
                <p:nvPr/>
              </p:nvCxnSpPr>
              <p:spPr>
                <a:xfrm>
                  <a:off x="1714480" y="2714620"/>
                  <a:ext cx="500066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" name="Retângulo 8"/>
                <p:cNvSpPr/>
                <p:nvPr/>
              </p:nvSpPr>
              <p:spPr>
                <a:xfrm>
                  <a:off x="1714480" y="1285860"/>
                  <a:ext cx="2500330" cy="1428760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sp>
              <p:nvSpPr>
                <p:cNvPr id="10" name="Retângulo 9"/>
                <p:cNvSpPr/>
                <p:nvPr/>
              </p:nvSpPr>
              <p:spPr>
                <a:xfrm>
                  <a:off x="4214810" y="2714620"/>
                  <a:ext cx="2500330" cy="1428760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</p:grpSp>
          <p:sp>
            <p:nvSpPr>
              <p:cNvPr id="12" name="CaixaDeTexto 11"/>
              <p:cNvSpPr txBox="1"/>
              <p:nvPr/>
            </p:nvSpPr>
            <p:spPr>
              <a:xfrm>
                <a:off x="1147337" y="1273718"/>
                <a:ext cx="5671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dirty="0" smtClean="0"/>
                  <a:t>Alto</a:t>
                </a:r>
                <a:endParaRPr lang="pt-BR" dirty="0"/>
              </a:p>
            </p:txBody>
          </p:sp>
          <p:sp>
            <p:nvSpPr>
              <p:cNvPr id="13" name="CaixaDeTexto 12"/>
              <p:cNvSpPr txBox="1"/>
              <p:nvPr/>
            </p:nvSpPr>
            <p:spPr>
              <a:xfrm>
                <a:off x="6219435" y="4143380"/>
                <a:ext cx="5671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dirty="0" smtClean="0"/>
                  <a:t>Alto</a:t>
                </a:r>
                <a:endParaRPr lang="pt-BR" dirty="0"/>
              </a:p>
            </p:txBody>
          </p:sp>
          <p:sp>
            <p:nvSpPr>
              <p:cNvPr id="14" name="CaixaDeTexto 13"/>
              <p:cNvSpPr txBox="1"/>
              <p:nvPr/>
            </p:nvSpPr>
            <p:spPr>
              <a:xfrm>
                <a:off x="1000100" y="3786190"/>
                <a:ext cx="6882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dirty="0" smtClean="0"/>
                  <a:t>Baixo</a:t>
                </a:r>
                <a:endParaRPr lang="pt-BR" dirty="0"/>
              </a:p>
            </p:txBody>
          </p:sp>
          <p:sp>
            <p:nvSpPr>
              <p:cNvPr id="15" name="CaixaDeTexto 14"/>
              <p:cNvSpPr txBox="1"/>
              <p:nvPr/>
            </p:nvSpPr>
            <p:spPr>
              <a:xfrm>
                <a:off x="1714480" y="4143380"/>
                <a:ext cx="6882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dirty="0" smtClean="0"/>
                  <a:t>Baixo</a:t>
                </a:r>
                <a:endParaRPr lang="pt-BR" dirty="0"/>
              </a:p>
            </p:txBody>
          </p:sp>
          <p:sp>
            <p:nvSpPr>
              <p:cNvPr id="16" name="CaixaDeTexto 15"/>
              <p:cNvSpPr txBox="1"/>
              <p:nvPr/>
            </p:nvSpPr>
            <p:spPr>
              <a:xfrm>
                <a:off x="3374886" y="4143380"/>
                <a:ext cx="184005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dirty="0" smtClean="0"/>
                  <a:t>Grau de Incerteza</a:t>
                </a:r>
              </a:p>
            </p:txBody>
          </p:sp>
          <p:sp>
            <p:nvSpPr>
              <p:cNvPr id="17" name="CaixaDeTexto 16"/>
              <p:cNvSpPr txBox="1"/>
              <p:nvPr/>
            </p:nvSpPr>
            <p:spPr>
              <a:xfrm rot="16200000">
                <a:off x="922347" y="2506621"/>
                <a:ext cx="9534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dirty="0" smtClean="0"/>
                  <a:t>Impacto</a:t>
                </a:r>
              </a:p>
            </p:txBody>
          </p:sp>
        </p:grpSp>
        <p:sp>
          <p:nvSpPr>
            <p:cNvPr id="18" name="CaixaDeTexto 17"/>
            <p:cNvSpPr txBox="1"/>
            <p:nvPr/>
          </p:nvSpPr>
          <p:spPr>
            <a:xfrm>
              <a:off x="6143636" y="857232"/>
              <a:ext cx="2781274" cy="34163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A – Clima</a:t>
              </a:r>
            </a:p>
            <a:p>
              <a:r>
                <a:rPr lang="pt-BR" dirty="0" smtClean="0"/>
                <a:t>B – Logística</a:t>
              </a:r>
            </a:p>
            <a:p>
              <a:r>
                <a:rPr lang="pt-BR" dirty="0" smtClean="0"/>
                <a:t>C – Custo</a:t>
              </a:r>
            </a:p>
            <a:p>
              <a:r>
                <a:rPr lang="pt-BR" dirty="0" smtClean="0"/>
                <a:t>D – Mercado Externo</a:t>
              </a:r>
            </a:p>
            <a:p>
              <a:r>
                <a:rPr lang="pt-BR" dirty="0" smtClean="0"/>
                <a:t>E – Hábitos do consumidor</a:t>
              </a:r>
            </a:p>
            <a:p>
              <a:r>
                <a:rPr lang="pt-BR" dirty="0" smtClean="0"/>
                <a:t>F – Economia</a:t>
              </a:r>
            </a:p>
            <a:p>
              <a:r>
                <a:rPr lang="pt-BR" dirty="0" smtClean="0"/>
                <a:t>G – Poder de barganha</a:t>
              </a:r>
            </a:p>
            <a:p>
              <a:r>
                <a:rPr lang="pt-BR" dirty="0" smtClean="0"/>
                <a:t>H – Preocupação Ambiental</a:t>
              </a:r>
            </a:p>
            <a:p>
              <a:r>
                <a:rPr lang="pt-BR" dirty="0" smtClean="0"/>
                <a:t>I – Qualidade</a:t>
              </a:r>
            </a:p>
            <a:p>
              <a:r>
                <a:rPr lang="pt-BR" dirty="0" smtClean="0"/>
                <a:t>J – Concorrência</a:t>
              </a:r>
            </a:p>
            <a:p>
              <a:r>
                <a:rPr lang="pt-BR" dirty="0" smtClean="0"/>
                <a:t>K – Inovação</a:t>
              </a:r>
            </a:p>
            <a:p>
              <a:r>
                <a:rPr lang="pt-BR" dirty="0" smtClean="0"/>
                <a:t>L – Ambiente político</a:t>
              </a:r>
            </a:p>
          </p:txBody>
        </p:sp>
        <p:grpSp>
          <p:nvGrpSpPr>
            <p:cNvPr id="46" name="Grupo 45"/>
            <p:cNvGrpSpPr/>
            <p:nvPr/>
          </p:nvGrpSpPr>
          <p:grpSpPr>
            <a:xfrm>
              <a:off x="1643042" y="3429000"/>
              <a:ext cx="500066" cy="428628"/>
              <a:chOff x="1928794" y="5143512"/>
              <a:chExt cx="500066" cy="428628"/>
            </a:xfrm>
          </p:grpSpPr>
          <p:sp>
            <p:nvSpPr>
              <p:cNvPr id="20" name="Elipse 19"/>
              <p:cNvSpPr/>
              <p:nvPr/>
            </p:nvSpPr>
            <p:spPr>
              <a:xfrm>
                <a:off x="1928794" y="5143512"/>
                <a:ext cx="500066" cy="42862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50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21" name="CaixaDeTexto 20"/>
              <p:cNvSpPr txBox="1"/>
              <p:nvPr/>
            </p:nvSpPr>
            <p:spPr>
              <a:xfrm>
                <a:off x="2033294" y="5143512"/>
                <a:ext cx="3241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b="1" dirty="0" smtClean="0"/>
                  <a:t>A</a:t>
                </a:r>
                <a:endParaRPr lang="pt-BR" b="1" dirty="0"/>
              </a:p>
            </p:txBody>
          </p:sp>
        </p:grpSp>
        <p:grpSp>
          <p:nvGrpSpPr>
            <p:cNvPr id="47" name="Grupo 46"/>
            <p:cNvGrpSpPr/>
            <p:nvPr/>
          </p:nvGrpSpPr>
          <p:grpSpPr>
            <a:xfrm>
              <a:off x="1857356" y="1071546"/>
              <a:ext cx="500066" cy="428628"/>
              <a:chOff x="2857488" y="5295912"/>
              <a:chExt cx="500066" cy="428628"/>
            </a:xfrm>
          </p:grpSpPr>
          <p:sp>
            <p:nvSpPr>
              <p:cNvPr id="22" name="Elipse 21"/>
              <p:cNvSpPr/>
              <p:nvPr/>
            </p:nvSpPr>
            <p:spPr>
              <a:xfrm>
                <a:off x="2857488" y="5295912"/>
                <a:ext cx="500066" cy="42862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50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23" name="CaixaDeTexto 22"/>
              <p:cNvSpPr txBox="1"/>
              <p:nvPr/>
            </p:nvSpPr>
            <p:spPr>
              <a:xfrm>
                <a:off x="2961988" y="5295912"/>
                <a:ext cx="3145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b="1" dirty="0"/>
                  <a:t>B</a:t>
                </a:r>
                <a:endParaRPr lang="pt-BR" b="1" dirty="0"/>
              </a:p>
            </p:txBody>
          </p:sp>
        </p:grpSp>
        <p:grpSp>
          <p:nvGrpSpPr>
            <p:cNvPr id="48" name="Grupo 47"/>
            <p:cNvGrpSpPr/>
            <p:nvPr/>
          </p:nvGrpSpPr>
          <p:grpSpPr>
            <a:xfrm>
              <a:off x="3143240" y="2285992"/>
              <a:ext cx="500066" cy="428628"/>
              <a:chOff x="3857620" y="5448312"/>
              <a:chExt cx="500066" cy="428628"/>
            </a:xfrm>
          </p:grpSpPr>
          <p:sp>
            <p:nvSpPr>
              <p:cNvPr id="24" name="Elipse 23"/>
              <p:cNvSpPr/>
              <p:nvPr/>
            </p:nvSpPr>
            <p:spPr>
              <a:xfrm>
                <a:off x="3857620" y="5448312"/>
                <a:ext cx="500066" cy="42862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50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25" name="CaixaDeTexto 24"/>
              <p:cNvSpPr txBox="1"/>
              <p:nvPr/>
            </p:nvSpPr>
            <p:spPr>
              <a:xfrm>
                <a:off x="3962120" y="5448312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b="1" dirty="0"/>
                  <a:t>C</a:t>
                </a:r>
                <a:endParaRPr lang="pt-BR" b="1" dirty="0"/>
              </a:p>
            </p:txBody>
          </p:sp>
        </p:grpSp>
        <p:grpSp>
          <p:nvGrpSpPr>
            <p:cNvPr id="49" name="Grupo 48"/>
            <p:cNvGrpSpPr/>
            <p:nvPr/>
          </p:nvGrpSpPr>
          <p:grpSpPr>
            <a:xfrm>
              <a:off x="4429124" y="1142984"/>
              <a:ext cx="500066" cy="428628"/>
              <a:chOff x="5072066" y="5600712"/>
              <a:chExt cx="500066" cy="428628"/>
            </a:xfrm>
          </p:grpSpPr>
          <p:sp>
            <p:nvSpPr>
              <p:cNvPr id="26" name="Elipse 25"/>
              <p:cNvSpPr/>
              <p:nvPr/>
            </p:nvSpPr>
            <p:spPr>
              <a:xfrm>
                <a:off x="5072066" y="5600712"/>
                <a:ext cx="500066" cy="42862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50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27" name="CaixaDeTexto 26"/>
              <p:cNvSpPr txBox="1"/>
              <p:nvPr/>
            </p:nvSpPr>
            <p:spPr>
              <a:xfrm>
                <a:off x="5176566" y="5600712"/>
                <a:ext cx="3305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b="1" dirty="0"/>
                  <a:t>D</a:t>
                </a:r>
                <a:endParaRPr lang="pt-BR" b="1" dirty="0"/>
              </a:p>
            </p:txBody>
          </p:sp>
        </p:grpSp>
        <p:grpSp>
          <p:nvGrpSpPr>
            <p:cNvPr id="51" name="Grupo 50"/>
            <p:cNvGrpSpPr/>
            <p:nvPr/>
          </p:nvGrpSpPr>
          <p:grpSpPr>
            <a:xfrm>
              <a:off x="5429256" y="1000108"/>
              <a:ext cx="500066" cy="428628"/>
              <a:chOff x="6143636" y="5753112"/>
              <a:chExt cx="500066" cy="428628"/>
            </a:xfrm>
          </p:grpSpPr>
          <p:sp>
            <p:nvSpPr>
              <p:cNvPr id="28" name="Elipse 27"/>
              <p:cNvSpPr/>
              <p:nvPr/>
            </p:nvSpPr>
            <p:spPr>
              <a:xfrm>
                <a:off x="6143636" y="5753112"/>
                <a:ext cx="500066" cy="42862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50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29" name="CaixaDeTexto 28"/>
              <p:cNvSpPr txBox="1"/>
              <p:nvPr/>
            </p:nvSpPr>
            <p:spPr>
              <a:xfrm>
                <a:off x="6248136" y="5753112"/>
                <a:ext cx="2904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b="1" dirty="0"/>
                  <a:t>F</a:t>
                </a:r>
                <a:endParaRPr lang="pt-BR" b="1" dirty="0"/>
              </a:p>
            </p:txBody>
          </p:sp>
        </p:grpSp>
        <p:sp>
          <p:nvSpPr>
            <p:cNvPr id="32" name="Elipse 31"/>
            <p:cNvSpPr/>
            <p:nvPr/>
          </p:nvSpPr>
          <p:spPr>
            <a:xfrm>
              <a:off x="3214678" y="1357298"/>
              <a:ext cx="500066" cy="42862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2">
                  <a:lumMod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3" name="CaixaDeTexto 32"/>
            <p:cNvSpPr txBox="1"/>
            <p:nvPr/>
          </p:nvSpPr>
          <p:spPr>
            <a:xfrm>
              <a:off x="3319178" y="1357298"/>
              <a:ext cx="261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/>
                <a:t>J</a:t>
              </a:r>
              <a:endParaRPr lang="pt-BR" b="1" dirty="0"/>
            </a:p>
          </p:txBody>
        </p:sp>
        <p:sp>
          <p:nvSpPr>
            <p:cNvPr id="34" name="Elipse 33"/>
            <p:cNvSpPr/>
            <p:nvPr/>
          </p:nvSpPr>
          <p:spPr>
            <a:xfrm>
              <a:off x="4929190" y="785794"/>
              <a:ext cx="500066" cy="42862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2">
                  <a:lumMod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5" name="CaixaDeTexto 34"/>
            <p:cNvSpPr txBox="1"/>
            <p:nvPr/>
          </p:nvSpPr>
          <p:spPr>
            <a:xfrm>
              <a:off x="5033690" y="785794"/>
              <a:ext cx="2824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/>
                <a:t>L</a:t>
              </a:r>
              <a:endParaRPr lang="pt-BR" b="1" dirty="0"/>
            </a:p>
          </p:txBody>
        </p:sp>
        <p:grpSp>
          <p:nvGrpSpPr>
            <p:cNvPr id="52" name="Grupo 51"/>
            <p:cNvGrpSpPr/>
            <p:nvPr/>
          </p:nvGrpSpPr>
          <p:grpSpPr>
            <a:xfrm>
              <a:off x="2786050" y="1071546"/>
              <a:ext cx="500066" cy="428628"/>
              <a:chOff x="4786314" y="5214950"/>
              <a:chExt cx="500066" cy="428628"/>
            </a:xfrm>
          </p:grpSpPr>
          <p:sp>
            <p:nvSpPr>
              <p:cNvPr id="36" name="Elipse 35"/>
              <p:cNvSpPr/>
              <p:nvPr/>
            </p:nvSpPr>
            <p:spPr>
              <a:xfrm>
                <a:off x="4786314" y="5214950"/>
                <a:ext cx="500066" cy="42862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50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37" name="CaixaDeTexto 36"/>
              <p:cNvSpPr txBox="1"/>
              <p:nvPr/>
            </p:nvSpPr>
            <p:spPr>
              <a:xfrm>
                <a:off x="4890814" y="5214950"/>
                <a:ext cx="3321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b="1" dirty="0"/>
                  <a:t>G</a:t>
                </a:r>
                <a:endParaRPr lang="pt-BR" b="1" dirty="0"/>
              </a:p>
            </p:txBody>
          </p:sp>
        </p:grpSp>
        <p:sp>
          <p:nvSpPr>
            <p:cNvPr id="38" name="Elipse 37"/>
            <p:cNvSpPr/>
            <p:nvPr/>
          </p:nvSpPr>
          <p:spPr>
            <a:xfrm>
              <a:off x="5429256" y="1500174"/>
              <a:ext cx="500066" cy="42862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2">
                  <a:lumMod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9" name="CaixaDeTexto 38"/>
            <p:cNvSpPr txBox="1"/>
            <p:nvPr/>
          </p:nvSpPr>
          <p:spPr>
            <a:xfrm>
              <a:off x="5533756" y="1500174"/>
              <a:ext cx="3113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/>
                <a:t>K</a:t>
              </a:r>
              <a:endParaRPr lang="pt-BR" b="1" dirty="0"/>
            </a:p>
          </p:txBody>
        </p:sp>
        <p:grpSp>
          <p:nvGrpSpPr>
            <p:cNvPr id="50" name="Grupo 49"/>
            <p:cNvGrpSpPr/>
            <p:nvPr/>
          </p:nvGrpSpPr>
          <p:grpSpPr>
            <a:xfrm>
              <a:off x="2786050" y="1643050"/>
              <a:ext cx="500066" cy="428628"/>
              <a:chOff x="6143636" y="5143512"/>
              <a:chExt cx="500066" cy="428628"/>
            </a:xfrm>
          </p:grpSpPr>
          <p:sp>
            <p:nvSpPr>
              <p:cNvPr id="40" name="Elipse 39"/>
              <p:cNvSpPr/>
              <p:nvPr/>
            </p:nvSpPr>
            <p:spPr>
              <a:xfrm>
                <a:off x="6143636" y="5143512"/>
                <a:ext cx="500066" cy="42862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50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1" name="CaixaDeTexto 40"/>
              <p:cNvSpPr txBox="1"/>
              <p:nvPr/>
            </p:nvSpPr>
            <p:spPr>
              <a:xfrm>
                <a:off x="6248136" y="5143512"/>
                <a:ext cx="2968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b="1" dirty="0"/>
                  <a:t>E</a:t>
                </a:r>
                <a:endParaRPr lang="pt-BR" b="1" dirty="0"/>
              </a:p>
            </p:txBody>
          </p:sp>
        </p:grpSp>
        <p:grpSp>
          <p:nvGrpSpPr>
            <p:cNvPr id="53" name="Grupo 52"/>
            <p:cNvGrpSpPr/>
            <p:nvPr/>
          </p:nvGrpSpPr>
          <p:grpSpPr>
            <a:xfrm>
              <a:off x="1643042" y="2857496"/>
              <a:ext cx="500066" cy="428628"/>
              <a:chOff x="4500562" y="5214950"/>
              <a:chExt cx="500066" cy="428628"/>
            </a:xfrm>
          </p:grpSpPr>
          <p:sp>
            <p:nvSpPr>
              <p:cNvPr id="42" name="Elipse 41"/>
              <p:cNvSpPr/>
              <p:nvPr/>
            </p:nvSpPr>
            <p:spPr>
              <a:xfrm>
                <a:off x="4500562" y="5214950"/>
                <a:ext cx="500066" cy="42862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50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3" name="CaixaDeTexto 42"/>
              <p:cNvSpPr txBox="1"/>
              <p:nvPr/>
            </p:nvSpPr>
            <p:spPr>
              <a:xfrm>
                <a:off x="4605062" y="5214950"/>
                <a:ext cx="3305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b="1" dirty="0"/>
                  <a:t>H</a:t>
                </a:r>
                <a:endParaRPr lang="pt-BR" b="1" dirty="0"/>
              </a:p>
            </p:txBody>
          </p:sp>
        </p:grpSp>
        <p:grpSp>
          <p:nvGrpSpPr>
            <p:cNvPr id="54" name="Grupo 53"/>
            <p:cNvGrpSpPr/>
            <p:nvPr/>
          </p:nvGrpSpPr>
          <p:grpSpPr>
            <a:xfrm>
              <a:off x="4929190" y="1285860"/>
              <a:ext cx="500066" cy="428628"/>
              <a:chOff x="8143900" y="4857760"/>
              <a:chExt cx="500066" cy="428628"/>
            </a:xfrm>
          </p:grpSpPr>
          <p:sp>
            <p:nvSpPr>
              <p:cNvPr id="44" name="Elipse 43"/>
              <p:cNvSpPr/>
              <p:nvPr/>
            </p:nvSpPr>
            <p:spPr>
              <a:xfrm>
                <a:off x="8143900" y="4857760"/>
                <a:ext cx="500066" cy="42862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50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5" name="CaixaDeTexto 44"/>
              <p:cNvSpPr txBox="1"/>
              <p:nvPr/>
            </p:nvSpPr>
            <p:spPr>
              <a:xfrm>
                <a:off x="8248400" y="4857760"/>
                <a:ext cx="2455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b="1" dirty="0"/>
                  <a:t>I</a:t>
                </a:r>
                <a:endParaRPr lang="pt-BR" b="1" dirty="0"/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63</Words>
  <Application>Microsoft Office PowerPoint</Application>
  <PresentationFormat>Apresentação na tela (4:3)</PresentationFormat>
  <Paragraphs>30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Slide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Gui Goes</dc:creator>
  <cp:lastModifiedBy>Gui Goes</cp:lastModifiedBy>
  <cp:revision>7</cp:revision>
  <dcterms:created xsi:type="dcterms:W3CDTF">2010-02-25T19:46:22Z</dcterms:created>
  <dcterms:modified xsi:type="dcterms:W3CDTF">2010-02-25T20:54:12Z</dcterms:modified>
</cp:coreProperties>
</file>