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1BA1C-07B2-4BD9-B9EA-693F0058EA72}" type="datetimeFigureOut">
              <a:rPr lang="pt-BR" smtClean="0"/>
              <a:pPr/>
              <a:t>8/4/2010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0BC09-7FDC-435E-9951-29F40C6775F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tube.com/watch?v=XdyZe_eQI8g&amp;feature=player_embedde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44958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0"/>
            <a:ext cx="3886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5072066" y="2857496"/>
            <a:ext cx="371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err="1" smtClean="0"/>
              <a:t>Dulcídio</a:t>
            </a:r>
            <a:r>
              <a:rPr lang="pt-BR" sz="2800" dirty="0" smtClean="0"/>
              <a:t> Macedo</a:t>
            </a:r>
          </a:p>
          <a:p>
            <a:r>
              <a:rPr lang="pt-BR" sz="2800" dirty="0" smtClean="0"/>
              <a:t>Flávia </a:t>
            </a:r>
            <a:r>
              <a:rPr lang="pt-BR" sz="2800" dirty="0" err="1" smtClean="0"/>
              <a:t>Giomo</a:t>
            </a:r>
            <a:endParaRPr lang="pt-BR" sz="2800" dirty="0" smtClean="0"/>
          </a:p>
          <a:p>
            <a:r>
              <a:rPr lang="pt-BR" sz="2800" dirty="0" smtClean="0"/>
              <a:t>Rafael V. Molina</a:t>
            </a:r>
          </a:p>
          <a:p>
            <a:r>
              <a:rPr lang="pt-BR" sz="2800" dirty="0" smtClean="0"/>
              <a:t>Thiago D. Carvalho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60429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1643042" y="6057781"/>
            <a:ext cx="57150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Figura 1 - Pesquisa Anual de Comércio 2007, IBGE, Diretoria de Pesquisas.</a:t>
            </a:r>
          </a:p>
          <a:p>
            <a:r>
              <a:rPr lang="pt-BR" sz="1400" dirty="0" smtClean="0"/>
              <a:t>(1) Inclusive as retiradas e outras remunerações.</a:t>
            </a:r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0" y="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/>
              <a:t>O varejo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png"/>
          <p:cNvPicPr/>
          <p:nvPr/>
        </p:nvPicPr>
        <p:blipFill>
          <a:blip r:embed="rId2" cstate="print"/>
          <a:srcRect t="12403"/>
          <a:stretch>
            <a:fillRect/>
          </a:stretch>
        </p:blipFill>
        <p:spPr>
          <a:xfrm>
            <a:off x="1214414" y="1285860"/>
            <a:ext cx="6059730" cy="4567586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0"/>
            <a:ext cx="7715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/>
              <a:t>Matriz de Impacto VS Incerteza</a:t>
            </a:r>
            <a:endParaRPr lang="pt-BR" sz="3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1214414" y="1214422"/>
          <a:ext cx="6429420" cy="4357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3214710"/>
              </a:tblGrid>
              <a:tr h="2178859">
                <a:tc>
                  <a:txBody>
                    <a:bodyPr/>
                    <a:lstStyle/>
                    <a:p>
                      <a:r>
                        <a:rPr lang="pt-BR" dirty="0" smtClean="0"/>
                        <a:t>S</a:t>
                      </a:r>
                      <a:br>
                        <a:rPr lang="pt-BR" dirty="0" smtClean="0"/>
                      </a:br>
                      <a:r>
                        <a:rPr lang="pt-BR" dirty="0" smtClean="0"/>
                        <a:t>-</a:t>
                      </a:r>
                      <a:r>
                        <a:rPr lang="pt-BR" baseline="0" dirty="0" smtClean="0"/>
                        <a:t> Economicamente estável (líder de mercado);</a:t>
                      </a:r>
                    </a:p>
                    <a:p>
                      <a:r>
                        <a:rPr lang="pt-BR" baseline="0" dirty="0" smtClean="0"/>
                        <a:t>- Foco em </a:t>
                      </a:r>
                      <a:r>
                        <a:rPr lang="pt-BR" baseline="0" dirty="0" err="1" smtClean="0"/>
                        <a:t>supply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baseline="0" dirty="0" err="1" smtClean="0"/>
                        <a:t>chain</a:t>
                      </a:r>
                      <a:r>
                        <a:rPr lang="pt-BR" baseline="0" dirty="0" smtClean="0"/>
                        <a:t>, grande cadeia de fornecimento e distribuição;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W</a:t>
                      </a:r>
                      <a:br>
                        <a:rPr lang="pt-BR" dirty="0" smtClean="0"/>
                      </a:br>
                      <a:r>
                        <a:rPr lang="pt-BR" dirty="0" smtClean="0"/>
                        <a:t>- Quantidade</a:t>
                      </a:r>
                      <a:r>
                        <a:rPr lang="pt-BR" baseline="0" dirty="0" smtClean="0"/>
                        <a:t> enorme de itens vendidos (marcas e produtos</a:t>
                      </a:r>
                      <a:r>
                        <a:rPr lang="pt-BR" baseline="0" dirty="0" smtClean="0"/>
                        <a:t>);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t-BR" dirty="0" smtClean="0"/>
                        <a:t> Concentração das</a:t>
                      </a:r>
                      <a:r>
                        <a:rPr lang="pt-BR" baseline="0" dirty="0" smtClean="0"/>
                        <a:t> lojas em poucos estados (8 estados);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BR" dirty="0" smtClean="0"/>
                        <a:t> Muitos </a:t>
                      </a:r>
                      <a:r>
                        <a:rPr lang="pt-BR" dirty="0" smtClean="0"/>
                        <a:t>players locais</a:t>
                      </a:r>
                      <a:r>
                        <a:rPr lang="pt-BR" dirty="0" smtClean="0"/>
                        <a:t>;</a:t>
                      </a:r>
                    </a:p>
                    <a:p>
                      <a:pPr>
                        <a:buFontTx/>
                        <a:buNone/>
                      </a:pPr>
                      <a:endParaRPr lang="pt-BR" dirty="0" smtClean="0"/>
                    </a:p>
                  </a:txBody>
                  <a:tcPr/>
                </a:tc>
              </a:tr>
              <a:tr h="2178859">
                <a:tc>
                  <a:txBody>
                    <a:bodyPr/>
                    <a:lstStyle/>
                    <a:p>
                      <a:r>
                        <a:rPr lang="pt-BR" dirty="0" smtClean="0"/>
                        <a:t>O</a:t>
                      </a:r>
                      <a:br>
                        <a:rPr lang="pt-BR" dirty="0" smtClean="0"/>
                      </a:br>
                      <a:r>
                        <a:rPr lang="pt-BR" dirty="0" smtClean="0"/>
                        <a:t>- Aplicação de</a:t>
                      </a:r>
                      <a:r>
                        <a:rPr lang="pt-BR" baseline="0" dirty="0" smtClean="0"/>
                        <a:t> gestão BSC e OBZ;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BR" baseline="0" dirty="0" smtClean="0"/>
                        <a:t> Aumento de vendas através do </a:t>
                      </a:r>
                      <a:r>
                        <a:rPr lang="pt-BR" baseline="0" dirty="0" err="1" smtClean="0"/>
                        <a:t>e-comerce</a:t>
                      </a:r>
                      <a:r>
                        <a:rPr lang="pt-BR" baseline="0" dirty="0" smtClean="0"/>
                        <a:t>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BR" baseline="0" dirty="0" smtClean="0"/>
                        <a:t> Investimento em TI;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</a:t>
                      </a:r>
                      <a:br>
                        <a:rPr lang="pt-BR" dirty="0" smtClean="0"/>
                      </a:br>
                      <a:r>
                        <a:rPr lang="pt-BR" dirty="0" smtClean="0"/>
                        <a:t>- Cadeia de custo inchada;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BR" dirty="0" smtClean="0"/>
                        <a:t> Só atende mercados das classes</a:t>
                      </a:r>
                      <a:r>
                        <a:rPr lang="pt-BR" baseline="0" dirty="0" smtClean="0"/>
                        <a:t> C, D e </a:t>
                      </a:r>
                      <a:r>
                        <a:rPr lang="pt-BR" baseline="0" dirty="0" err="1" smtClean="0"/>
                        <a:t>E</a:t>
                      </a:r>
                      <a:r>
                        <a:rPr lang="pt-BR" baseline="0" dirty="0" smtClean="0"/>
                        <a:t>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BR" baseline="0" dirty="0" smtClean="0"/>
                        <a:t> Ações trabalhistas;</a:t>
                      </a:r>
                    </a:p>
                    <a:p>
                      <a:pPr>
                        <a:buFontTx/>
                        <a:buNone/>
                      </a:pP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0" y="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 smtClean="0"/>
              <a:t>SWOT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pt-BR" sz="4000" b="1" dirty="0" smtClean="0">
                <a:latin typeface="+mn-lt"/>
                <a:ea typeface="+mn-ea"/>
                <a:cs typeface="+mn-cs"/>
              </a:rPr>
              <a:t>Estratégia do negócio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pic>
        <p:nvPicPr>
          <p:cNvPr id="4" name="Imagem 3" descr="795586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44" y="4572008"/>
            <a:ext cx="3238500" cy="2152650"/>
          </a:xfrm>
          <a:prstGeom prst="rect">
            <a:avLst/>
          </a:prstGeom>
        </p:spPr>
      </p:pic>
      <p:pic>
        <p:nvPicPr>
          <p:cNvPr id="5" name="Imagem 4" descr="82719017.jpg"/>
          <p:cNvPicPr>
            <a:picLocks noChangeAspect="1"/>
          </p:cNvPicPr>
          <p:nvPr/>
        </p:nvPicPr>
        <p:blipFill>
          <a:blip r:embed="rId3"/>
          <a:srcRect t="13274"/>
          <a:stretch>
            <a:fillRect/>
          </a:stretch>
        </p:blipFill>
        <p:spPr>
          <a:xfrm>
            <a:off x="500034" y="2643182"/>
            <a:ext cx="3238500" cy="1866898"/>
          </a:xfrm>
          <a:prstGeom prst="rect">
            <a:avLst/>
          </a:prstGeom>
        </p:spPr>
      </p:pic>
      <p:pic>
        <p:nvPicPr>
          <p:cNvPr id="6" name="Imagem 5" descr="dv1587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785794"/>
            <a:ext cx="3238522" cy="171451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786282" y="1285860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Lojas de departamento para classes C, D e </a:t>
            </a:r>
            <a:r>
              <a:rPr lang="pt-BR" sz="2400" dirty="0" err="1" smtClean="0"/>
              <a:t>E</a:t>
            </a:r>
            <a:endParaRPr lang="pt-BR" sz="2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4572000" y="335756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Grandes centros urbanos</a:t>
            </a:r>
            <a:endParaRPr lang="pt-BR" sz="2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4786314" y="5429264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Crédito facilitado para todos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15460" cy="1143000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latin typeface="+mn-lt"/>
                <a:ea typeface="+mn-ea"/>
                <a:cs typeface="+mn-cs"/>
              </a:rPr>
              <a:t>Proposição de novos modelos organizacionais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Criação de marcas próprias</a:t>
            </a:r>
          </a:p>
          <a:p>
            <a:endParaRPr lang="pt-BR" dirty="0" smtClean="0"/>
          </a:p>
          <a:p>
            <a:r>
              <a:rPr lang="pt-BR" dirty="0" smtClean="0"/>
              <a:t>Terceirização da frota</a:t>
            </a:r>
          </a:p>
          <a:p>
            <a:endParaRPr lang="pt-BR" dirty="0" smtClean="0"/>
          </a:p>
          <a:p>
            <a:r>
              <a:rPr lang="pt-BR" dirty="0" smtClean="0"/>
              <a:t>Implementação de modelo de vendas “porta a </a:t>
            </a:r>
            <a:r>
              <a:rPr lang="pt-BR" dirty="0" smtClean="0"/>
              <a:t>porta”</a:t>
            </a:r>
          </a:p>
          <a:p>
            <a:endParaRPr lang="pt-BR" dirty="0" smtClean="0"/>
          </a:p>
          <a:p>
            <a:r>
              <a:rPr lang="pt-BR" dirty="0" smtClean="0"/>
              <a:t>Adoção de OBZ – Orçamento base zero</a:t>
            </a:r>
          </a:p>
          <a:p>
            <a:endParaRPr lang="pt-BR" dirty="0"/>
          </a:p>
        </p:txBody>
      </p:sp>
      <p:pic>
        <p:nvPicPr>
          <p:cNvPr id="7" name="Imagem 6" descr="019_caminhoes_ab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000372"/>
            <a:ext cx="2000264" cy="2593982"/>
          </a:xfrm>
          <a:prstGeom prst="rect">
            <a:avLst/>
          </a:prstGeom>
        </p:spPr>
      </p:pic>
      <p:pic>
        <p:nvPicPr>
          <p:cNvPr id="8" name="Imagem 7" descr="imageslj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214422"/>
            <a:ext cx="1428750" cy="1428750"/>
          </a:xfrm>
          <a:prstGeom prst="rect">
            <a:avLst/>
          </a:prstGeom>
        </p:spPr>
      </p:pic>
      <p:pic>
        <p:nvPicPr>
          <p:cNvPr id="9" name="Imagem 8" descr="wallm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1142984"/>
            <a:ext cx="2000264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98</Words>
  <Application>Microsoft Office PowerPoint</Application>
  <PresentationFormat>Apresentação na tela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Slide 1</vt:lpstr>
      <vt:lpstr>Slide 2</vt:lpstr>
      <vt:lpstr>Slide 3</vt:lpstr>
      <vt:lpstr>Slide 4</vt:lpstr>
      <vt:lpstr>Estratégia do negócio </vt:lpstr>
      <vt:lpstr>Proposição de novos modelos organizacionais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kARL lUCHT</dc:creator>
  <cp:lastModifiedBy>carvat1</cp:lastModifiedBy>
  <cp:revision>27</cp:revision>
  <dcterms:created xsi:type="dcterms:W3CDTF">2010-03-10T17:08:40Z</dcterms:created>
  <dcterms:modified xsi:type="dcterms:W3CDTF">2010-04-08T20:56:11Z</dcterms:modified>
</cp:coreProperties>
</file>